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7858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Finance Tracker: ML-Powered Goal Saving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82892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Revolutionizing personal finance with AI to track, predict, and achieve your goals. Using LSTM and Random Forest models, we deliver tailored financial insights.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11277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4703207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 Sharanya 21911A6706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4755118"/>
            <a:ext cx="173236" cy="173236"/>
          </a:xfrm>
          <a:prstGeom prst="roundRect">
            <a:avLst>
              <a:gd name="adj" fmla="val 90049"/>
            </a:avLst>
          </a:prstGeom>
          <a:noFill/>
          <a:ln w="15240">
            <a:solidFill>
              <a:srgbClr val="9998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44709" y="5056227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 Vikram 21911A6722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44709" y="5108138"/>
            <a:ext cx="173236" cy="173236"/>
          </a:xfrm>
          <a:prstGeom prst="roundRect">
            <a:avLst>
              <a:gd name="adj" fmla="val 90049"/>
            </a:avLst>
          </a:prstGeom>
          <a:noFill/>
          <a:ln w="15240">
            <a:solidFill>
              <a:srgbClr val="9998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44709" y="5409248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 Shriya 21911A6745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709" y="5461159"/>
            <a:ext cx="173236" cy="173236"/>
          </a:xfrm>
          <a:prstGeom prst="roundRect">
            <a:avLst>
              <a:gd name="adj" fmla="val 90049"/>
            </a:avLst>
          </a:prstGeom>
          <a:noFill/>
          <a:ln w="15240">
            <a:solidFill>
              <a:srgbClr val="9998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44709" y="5762268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 Santhoshi 21911A6761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5814179"/>
            <a:ext cx="173236" cy="173236"/>
          </a:xfrm>
          <a:prstGeom prst="roundRect">
            <a:avLst>
              <a:gd name="adj" fmla="val 90049"/>
            </a:avLst>
          </a:prstGeom>
          <a:noFill/>
          <a:ln w="15240">
            <a:solidFill>
              <a:srgbClr val="9998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44709" y="6283285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244709" y="680430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70377"/>
            <a:ext cx="109944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Generic Financial Advice Fails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008007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224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Generic Budgets Fail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710714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One-size-fits-all advice often misses personal spending patterns.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008007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5224582"/>
            <a:ext cx="32343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 Insights Lacking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710714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struggle without tailored financial guidance.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008007"/>
            <a:ext cx="4226838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5224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 Predictive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710714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Without forecasts, goal setting lacks accuracy and motivation.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12743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Solution: AI-Driven Personalized Finance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Intelligent Tracking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expense categorization and monitoring using AI.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Predictive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410789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Forecasts future spending to optimize savings plans.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Goal-Based Saving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Automated, personalized savings plans adapting to your progress.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837980"/>
            <a:ext cx="28580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Intuitive Visualizations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charts and insights make decision-making simple.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46954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Models: LSTM for Time-Series Forecasting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0537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4053721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Sequential Data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896088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LSTM captures long-term spending habits effectively.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40537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384363" y="40537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84363" y="453985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92% accuracy on monthly grocery expense forecasts.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604980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6049804"/>
            <a:ext cx="30268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Volume Processing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535936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over 500,000 daily transactions continuously.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5171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Models: Random Forest for Personalization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40584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48726" y="4058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Tailored Advice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4544616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identifies key spending factors to customize tips.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40584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870763" y="4058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Segmentation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70763" y="4544616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Groups users by financial behaviors for precise strategies.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604504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48726" y="60450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Engagement Boost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6531173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tips increase user interaction by 45%.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127963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Features: Intelligent Tracking &amp; Categorization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Tracking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expense import from bank and credit accounts.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Categorization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NLP to assign 98% of transactions correctly.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 Categories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control categories for detailed financial views.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6544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Features: Predictive Analytics &amp; Goal Setting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415784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3415784"/>
            <a:ext cx="3656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Income &amp; Expense Forecasts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901916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 accuracy predicting financial flows ahead.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4465201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4465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Realistic 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951333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Sets achievable savings targets tailored to behavior.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514618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514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Progress Alerts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6000750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Timely notifications to keep users motivated.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9264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Visualizations: Intuitive Dashboards &amp; Reports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842980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601170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Spending Breakdown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5443537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expenses by category at a glance.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3842980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4601170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Trends Over Time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5087303"/>
            <a:ext cx="23258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evolving financial habits and net worth growth.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384298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4601170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 Progress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5087303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savings goals with clear, motivating charts.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9467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Empowering Financial Success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945011"/>
            <a:ext cx="242089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AI Finance Tracker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44709" y="3787378"/>
            <a:ext cx="242089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Helping users hit financial goals with smart insights.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528" y="3922157"/>
            <a:ext cx="2135624" cy="213562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9060716" y="3992344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9209663" y="4110811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1451074" y="2945011"/>
            <a:ext cx="242101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Powerful ML Models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1451074" y="3787378"/>
            <a:ext cx="242101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LSTM and Random Forest for accurate predictions.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528" y="3922157"/>
            <a:ext cx="2135624" cy="213562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10514231" y="3992344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8"/>
          <p:cNvSpPr/>
          <p:nvPr/>
        </p:nvSpPr>
        <p:spPr>
          <a:xfrm>
            <a:off x="10663178" y="4110811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1451074" y="5330547"/>
            <a:ext cx="24210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Intuitive Visuals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1451074" y="5816679"/>
            <a:ext cx="242101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dashboards support informed money decisions.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528" y="3922157"/>
            <a:ext cx="2135624" cy="2135624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10514231" y="5445859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8" name="Text 12"/>
          <p:cNvSpPr/>
          <p:nvPr/>
        </p:nvSpPr>
        <p:spPr>
          <a:xfrm>
            <a:off x="10663178" y="5564326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6244709" y="5152430"/>
            <a:ext cx="242089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Join the Revolution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6244709" y="5994797"/>
            <a:ext cx="242089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how you manage your finances with AI.</a:t>
            </a:r>
            <a:endParaRPr lang="en-US" sz="170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528" y="3922157"/>
            <a:ext cx="2135624" cy="2135624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9060716" y="5445859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23" name="Text 16"/>
          <p:cNvSpPr/>
          <p:nvPr/>
        </p:nvSpPr>
        <p:spPr>
          <a:xfrm>
            <a:off x="9209663" y="5564326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2025-04-21T18:23:40Z</dcterms:created>
  <dcterms:modified xsi:type="dcterms:W3CDTF">2025-04-21T18:23:40Z</dcterms:modified>
</cp:coreProperties>
</file>